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E5D"/>
    <a:srgbClr val="CFB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1"/>
    <p:restoredTop sz="95721"/>
  </p:normalViewPr>
  <p:slideViewPr>
    <p:cSldViewPr snapToGrid="0">
      <p:cViewPr>
        <p:scale>
          <a:sx n="187" d="100"/>
          <a:sy n="187" d="100"/>
        </p:scale>
        <p:origin x="4336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AB531-1892-4A2F-8AE2-11DF140A3EA3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A1E6-17EC-4D43-9202-11586CFA7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3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71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8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2" y="255723"/>
            <a:ext cx="1323744" cy="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7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8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6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1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28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1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2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51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8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7EBD-C057-49DE-A71A-DD0B29516AC7}" type="datetimeFigureOut">
              <a:rPr lang="zh-CN" altLang="en-US" smtClean="0"/>
              <a:t>11/30/17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4181" y="246381"/>
            <a:ext cx="423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Comments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：</a:t>
            </a:r>
            <a:endParaRPr lang="en-US" altLang="zh-CN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5591" y="4897621"/>
            <a:ext cx="605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Down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pic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current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design,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don’t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pic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describe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keep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using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and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provide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category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for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choose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for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each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  <a:p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  </a:t>
            </a:r>
          </a:p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six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look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consistent,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make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which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professional;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995591" y="1938134"/>
            <a:ext cx="605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layout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up,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looks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good,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and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structure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also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consistence,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height,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width,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space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takes;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  <a:p>
            <a:endParaRPr lang="zh-CN" altLang="en-US" sz="1000" dirty="0">
              <a:latin typeface="San Francisco Text" charset="0"/>
              <a:ea typeface="San Francisco Text" charset="0"/>
              <a:cs typeface="San Francisco Text" charset="0"/>
            </a:endParaRPr>
          </a:p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Only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modified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frame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line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of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each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part,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better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removed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5" y="4179197"/>
            <a:ext cx="3474931" cy="1990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5" y="834716"/>
            <a:ext cx="3185106" cy="3007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33504" y="1134227"/>
            <a:ext cx="702215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for the consistence of the application boxes the content has to be added very carefully, the tile of the application must not be more than </a:t>
            </a:r>
            <a:r>
              <a:rPr lang="en-US" sz="1200" dirty="0">
                <a:solidFill>
                  <a:srgbClr val="FF0000"/>
                </a:solidFill>
              </a:rPr>
              <a:t>2</a:t>
            </a:r>
            <a:r>
              <a:rPr lang="en-US" sz="1200" dirty="0" smtClean="0">
                <a:solidFill>
                  <a:srgbClr val="FF0000"/>
                </a:solidFill>
              </a:rPr>
              <a:t> line,  the short description must not be more than 3 line as it is now in that section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7325" y="213863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44614" y="1936076"/>
            <a:ext cx="4001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RFID In Logistic Management</a:t>
            </a:r>
            <a:endParaRPr lang="zh-CN" altLang="zh-CN" sz="1000" dirty="0"/>
          </a:p>
          <a:p>
            <a:r>
              <a:rPr lang="en-US" altLang="zh-CN" sz="1000" dirty="0"/>
              <a:t>Logistics is the flow of resources between the manufacturing area and the area of supply in order to meet the requirements of customers or corporations. Logistics is a constantly changing field which involves transportation, inventory, material handling and packaging. Radio Frequency Identification (RFID) is a data collection technology that uses electronic tags for storing data. RFID is an automated form of identity verification. Other examples of such forms are Bar codes and scanner. 	</a:t>
            </a:r>
            <a:endParaRPr lang="zh-CN" altLang="zh-CN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90310" y="3473285"/>
            <a:ext cx="4027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detail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willing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get,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better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shown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audience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click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see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content;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0" y="949282"/>
            <a:ext cx="4027990" cy="23077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0003" y="1428837"/>
            <a:ext cx="25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Logistic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management</a:t>
            </a:r>
            <a:endParaRPr kumimoji="1"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60" y="207076"/>
            <a:ext cx="3033532" cy="1084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84907" y="703061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Individual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banner</a:t>
            </a:r>
            <a:endParaRPr kumimoji="1" lang="zh-CN" altLang="en-US" sz="10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049993" y="3347971"/>
            <a:ext cx="400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 smtClean="0"/>
              <a:t>Crepak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tag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solution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for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Logistic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management</a:t>
            </a:r>
            <a:endParaRPr lang="zh-CN" altLang="zh-CN" sz="1000" dirty="0"/>
          </a:p>
          <a:p>
            <a:r>
              <a:rPr lang="en-US" altLang="zh-CN" sz="1000" dirty="0"/>
              <a:t>	</a:t>
            </a:r>
            <a:endParaRPr lang="zh-CN" altLang="zh-CN" sz="1000" dirty="0"/>
          </a:p>
        </p:txBody>
      </p:sp>
      <p:cxnSp>
        <p:nvCxnSpPr>
          <p:cNvPr id="10" name="直线箭头连接符 9"/>
          <p:cNvCxnSpPr>
            <a:stCxn id="11" idx="1"/>
            <a:endCxn id="8" idx="3"/>
          </p:cNvCxnSpPr>
          <p:nvPr/>
        </p:nvCxnSpPr>
        <p:spPr>
          <a:xfrm flipH="1" flipV="1">
            <a:off x="9353792" y="749501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506195" y="1552446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Title</a:t>
            </a:r>
            <a:endParaRPr kumimoji="1" lang="zh-CN" altLang="en-US" sz="1000" dirty="0" smtClean="0"/>
          </a:p>
        </p:txBody>
      </p:sp>
      <p:cxnSp>
        <p:nvCxnSpPr>
          <p:cNvPr id="17" name="直线箭头连接符 16"/>
          <p:cNvCxnSpPr/>
          <p:nvPr/>
        </p:nvCxnSpPr>
        <p:spPr>
          <a:xfrm flipH="1" flipV="1">
            <a:off x="9575080" y="1598886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704894" y="2347061"/>
            <a:ext cx="1099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Detailed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endParaRPr kumimoji="1" lang="zh-CN" altLang="en-US" sz="1000" dirty="0" smtClean="0"/>
          </a:p>
        </p:txBody>
      </p:sp>
      <p:cxnSp>
        <p:nvCxnSpPr>
          <p:cNvPr id="19" name="直线箭头连接符 18"/>
          <p:cNvCxnSpPr/>
          <p:nvPr/>
        </p:nvCxnSpPr>
        <p:spPr>
          <a:xfrm flipH="1" flipV="1">
            <a:off x="9773779" y="2393501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782167" y="3496612"/>
            <a:ext cx="109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for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</a:t>
            </a:r>
            <a:endParaRPr kumimoji="1" lang="zh-CN" altLang="en-US" sz="1000" dirty="0" smtClean="0"/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8601010" y="3619724"/>
            <a:ext cx="2181158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84" y="3584160"/>
            <a:ext cx="1015943" cy="5516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177578" y="4050714"/>
            <a:ext cx="192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There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r>
              <a:rPr kumimoji="1" lang="zh-CN" altLang="en-US" sz="1000" dirty="0" smtClean="0"/>
              <a:t> </a:t>
            </a:r>
          </a:p>
        </p:txBody>
      </p:sp>
      <p:cxnSp>
        <p:nvCxnSpPr>
          <p:cNvPr id="25" name="直线箭头连接符 24"/>
          <p:cNvCxnSpPr>
            <a:stCxn id="24" idx="3"/>
          </p:cNvCxnSpPr>
          <p:nvPr/>
        </p:nvCxnSpPr>
        <p:spPr>
          <a:xfrm flipV="1">
            <a:off x="5098493" y="4135786"/>
            <a:ext cx="1299040" cy="114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68187" y="4377401"/>
            <a:ext cx="1027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/>
              <a:t>Successful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story</a:t>
            </a:r>
            <a:endParaRPr lang="zh-CN" altLang="zh-CN" sz="1000" dirty="0"/>
          </a:p>
        </p:txBody>
      </p:sp>
      <p:sp>
        <p:nvSpPr>
          <p:cNvPr id="28" name="矩形 27"/>
          <p:cNvSpPr/>
          <p:nvPr/>
        </p:nvSpPr>
        <p:spPr>
          <a:xfrm>
            <a:off x="6175453" y="4567545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Bosch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factory</a:t>
            </a:r>
            <a:r>
              <a:rPr lang="zh-CN" altLang="en-US" sz="800" dirty="0" smtClean="0"/>
              <a:t> </a:t>
            </a:r>
            <a:endParaRPr lang="zh-CN" altLang="zh-CN" sz="800" dirty="0"/>
          </a:p>
        </p:txBody>
      </p:sp>
      <p:sp>
        <p:nvSpPr>
          <p:cNvPr id="29" name="矩形 28"/>
          <p:cNvSpPr/>
          <p:nvPr/>
        </p:nvSpPr>
        <p:spPr>
          <a:xfrm>
            <a:off x="6168187" y="4704854"/>
            <a:ext cx="8547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Huawei</a:t>
            </a:r>
            <a:r>
              <a:rPr lang="zh-CN" altLang="en-US" sz="800" dirty="0" smtClean="0"/>
              <a:t> </a:t>
            </a:r>
            <a:r>
              <a:rPr lang="zh-CN" altLang="en-US" sz="800" dirty="0"/>
              <a:t> </a:t>
            </a:r>
            <a:r>
              <a:rPr lang="en-US" altLang="zh-CN" sz="800" dirty="0" smtClean="0"/>
              <a:t>project</a:t>
            </a:r>
            <a:endParaRPr lang="zh-CN" altLang="zh-CN" sz="800" dirty="0"/>
          </a:p>
        </p:txBody>
      </p:sp>
      <p:sp>
        <p:nvSpPr>
          <p:cNvPr id="30" name="矩形 29"/>
          <p:cNvSpPr/>
          <p:nvPr/>
        </p:nvSpPr>
        <p:spPr>
          <a:xfrm>
            <a:off x="6169378" y="4841765"/>
            <a:ext cx="7809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CRCC</a:t>
            </a:r>
            <a:r>
              <a:rPr lang="zh-CN" altLang="en-US" sz="800" dirty="0" smtClean="0"/>
              <a:t> </a:t>
            </a:r>
            <a:r>
              <a:rPr lang="en-US" altLang="zh-CN" sz="800" dirty="0" err="1" smtClean="0"/>
              <a:t>proeject</a:t>
            </a:r>
            <a:endParaRPr lang="zh-CN" altLang="zh-CN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0806239" y="4050611"/>
            <a:ext cx="109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Successful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story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list</a:t>
            </a:r>
            <a:endParaRPr kumimoji="1" lang="zh-CN" altLang="en-US" sz="1000" dirty="0" smtClean="0"/>
          </a:p>
        </p:txBody>
      </p:sp>
      <p:cxnSp>
        <p:nvCxnSpPr>
          <p:cNvPr id="34" name="直线箭头连接符 33"/>
          <p:cNvCxnSpPr/>
          <p:nvPr/>
        </p:nvCxnSpPr>
        <p:spPr>
          <a:xfrm flipH="1">
            <a:off x="8625082" y="4173723"/>
            <a:ext cx="2181158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575081" y="5391734"/>
            <a:ext cx="2306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1.Other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solutions,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no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general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ok;</a:t>
            </a:r>
            <a:endParaRPr kumimoji="1" lang="zh-CN" altLang="en-US" sz="1000" dirty="0" smtClean="0"/>
          </a:p>
          <a:p>
            <a:r>
              <a:rPr kumimoji="1" lang="en-US" altLang="zh-CN" sz="1000" dirty="0" smtClean="0"/>
              <a:t>2.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Width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heigh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each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should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much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smaller,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because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main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part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page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details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than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others;</a:t>
            </a:r>
            <a:endParaRPr kumimoji="1" lang="zh-CN" altLang="en-US" sz="1000" dirty="0" smtClean="0"/>
          </a:p>
        </p:txBody>
      </p:sp>
      <p:cxnSp>
        <p:nvCxnSpPr>
          <p:cNvPr id="38" name="直线箭头连接符 37"/>
          <p:cNvCxnSpPr/>
          <p:nvPr/>
        </p:nvCxnSpPr>
        <p:spPr>
          <a:xfrm flipH="1">
            <a:off x="8601010" y="5602310"/>
            <a:ext cx="752782" cy="6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763290" y="5479267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Other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solutions</a:t>
            </a:r>
            <a:endParaRPr lang="zh-CN" altLang="zh-CN" sz="10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726587"/>
            <a:ext cx="572705" cy="51242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61" y="5729242"/>
            <a:ext cx="762219" cy="50710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097" y="5727797"/>
            <a:ext cx="667141" cy="4960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40" y="6198813"/>
            <a:ext cx="572705" cy="5124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41" y="6201468"/>
            <a:ext cx="762219" cy="50710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977" y="6200023"/>
            <a:ext cx="667141" cy="49600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82121" y="4481406"/>
            <a:ext cx="48620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General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5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Banner,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detailed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description,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crepak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tag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Successful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stories,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Other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solutions;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detailed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description,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tag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successful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stories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sense,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different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color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classify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all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frames;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7772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6857" y="983535"/>
            <a:ext cx="2449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The Tumbler 50 is </a:t>
            </a:r>
            <a:r>
              <a:rPr lang="en-US" altLang="zh-CN" sz="1000" dirty="0" smtClean="0"/>
              <a:t>a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robust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product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developed </a:t>
            </a:r>
            <a:r>
              <a:rPr lang="en-US" altLang="zh-CN" sz="1000" dirty="0"/>
              <a:t>to meet customer demand of </a:t>
            </a:r>
            <a:r>
              <a:rPr lang="en-US" altLang="zh-CN" sz="1000" dirty="0" smtClean="0"/>
              <a:t>high </a:t>
            </a:r>
            <a:r>
              <a:rPr lang="en-US" altLang="zh-CN" sz="1000" dirty="0"/>
              <a:t>temperature, dusty, chemical and </a:t>
            </a:r>
            <a:r>
              <a:rPr lang="en-US" altLang="zh-CN" sz="1000" dirty="0" smtClean="0"/>
              <a:t>other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harsh </a:t>
            </a:r>
            <a:r>
              <a:rPr lang="en-US" altLang="zh-CN" sz="1000" dirty="0"/>
              <a:t>industrial </a:t>
            </a:r>
            <a:r>
              <a:rPr lang="en-US" altLang="zh-CN" sz="1000" dirty="0" smtClean="0"/>
              <a:t>environments</a:t>
            </a:r>
            <a:r>
              <a:rPr lang="zh-CN" altLang="en-US" sz="1000" dirty="0"/>
              <a:t> </a:t>
            </a:r>
            <a:r>
              <a:rPr lang="en-US" altLang="zh-CN" sz="1000" dirty="0" smtClean="0"/>
              <a:t>application</a:t>
            </a:r>
            <a:endParaRPr lang="zh-CN" altLang="zh-CN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90310" y="3473285"/>
            <a:ext cx="402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product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details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willing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get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4484" y="273719"/>
            <a:ext cx="3483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Tumbler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 </a:t>
            </a:r>
          </a:p>
          <a:p>
            <a:r>
              <a:rPr kumimoji="1" lang="en-US" altLang="zh-CN" sz="1200" dirty="0" smtClean="0"/>
              <a:t>Excellent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performance</a:t>
            </a:r>
            <a:r>
              <a:rPr kumimoji="1" lang="zh-CN" altLang="en-US" sz="1200" dirty="0" smtClean="0"/>
              <a:t>   </a:t>
            </a:r>
            <a:r>
              <a:rPr kumimoji="1" lang="en-US" altLang="zh-CN" sz="1200" dirty="0" smtClean="0"/>
              <a:t>High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temperature</a:t>
            </a:r>
            <a:r>
              <a:rPr kumimoji="1" lang="zh-CN" altLang="en-US" sz="1200" dirty="0" smtClean="0"/>
              <a:t>    </a:t>
            </a:r>
            <a:r>
              <a:rPr kumimoji="1" lang="en-US" altLang="zh-CN" sz="1200" dirty="0" smtClean="0"/>
              <a:t>Durable</a:t>
            </a:r>
            <a:r>
              <a:rPr kumimoji="1" lang="zh-CN" altLang="en-US" sz="1200" dirty="0" smtClean="0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84907" y="192233"/>
            <a:ext cx="184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key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words</a:t>
            </a:r>
            <a:endParaRPr kumimoji="1" lang="zh-CN" altLang="en-US" sz="1000" dirty="0" smtClean="0"/>
          </a:p>
        </p:txBody>
      </p:sp>
      <p:cxnSp>
        <p:nvCxnSpPr>
          <p:cNvPr id="10" name="直线箭头连接符 9"/>
          <p:cNvCxnSpPr>
            <a:stCxn id="11" idx="1"/>
            <a:endCxn id="6" idx="3"/>
          </p:cNvCxnSpPr>
          <p:nvPr/>
        </p:nvCxnSpPr>
        <p:spPr>
          <a:xfrm flipH="1">
            <a:off x="9697792" y="315344"/>
            <a:ext cx="587115" cy="23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35238" y="1172605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introduction</a:t>
            </a:r>
            <a:endParaRPr kumimoji="1" lang="zh-CN" altLang="en-US" sz="1000" dirty="0" smtClean="0"/>
          </a:p>
        </p:txBody>
      </p:sp>
      <p:cxnSp>
        <p:nvCxnSpPr>
          <p:cNvPr id="17" name="直线箭头连接符 16"/>
          <p:cNvCxnSpPr>
            <a:stCxn id="16" idx="3"/>
            <a:endCxn id="23" idx="1"/>
          </p:cNvCxnSpPr>
          <p:nvPr/>
        </p:nvCxnSpPr>
        <p:spPr>
          <a:xfrm>
            <a:off x="5834349" y="1295716"/>
            <a:ext cx="382508" cy="118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24599" y="2420904"/>
            <a:ext cx="12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Feature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benefit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endParaRPr kumimoji="1" lang="zh-CN" altLang="en-US" sz="1000" dirty="0" smtClean="0"/>
          </a:p>
        </p:txBody>
      </p:sp>
      <p:cxnSp>
        <p:nvCxnSpPr>
          <p:cNvPr id="19" name="直线箭头连接符 18"/>
          <p:cNvCxnSpPr>
            <a:stCxn id="18" idx="3"/>
            <a:endCxn id="52" idx="1"/>
          </p:cNvCxnSpPr>
          <p:nvPr/>
        </p:nvCxnSpPr>
        <p:spPr>
          <a:xfrm flipV="1">
            <a:off x="5834349" y="2047983"/>
            <a:ext cx="411731" cy="57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822599" y="5145512"/>
            <a:ext cx="2306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1.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Related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products,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no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general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ok;</a:t>
            </a:r>
            <a:endParaRPr kumimoji="1" lang="zh-CN" altLang="en-US" sz="1000" dirty="0" smtClean="0"/>
          </a:p>
          <a:p>
            <a:r>
              <a:rPr kumimoji="1" lang="en-US" altLang="zh-CN" sz="1000" dirty="0" smtClean="0"/>
              <a:t>2.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Width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height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each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should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much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smaller,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because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main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part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page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details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than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products;</a:t>
            </a:r>
            <a:endParaRPr kumimoji="1" lang="zh-CN" altLang="en-US" sz="1000" dirty="0" smtClean="0"/>
          </a:p>
        </p:txBody>
      </p:sp>
      <p:sp>
        <p:nvSpPr>
          <p:cNvPr id="41" name="文本框 40"/>
          <p:cNvSpPr txBox="1"/>
          <p:nvPr/>
        </p:nvSpPr>
        <p:spPr>
          <a:xfrm>
            <a:off x="7581096" y="3980830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Related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products</a:t>
            </a:r>
            <a:endParaRPr lang="zh-CN" altLang="zh-CN" sz="1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22711" y="4237571"/>
            <a:ext cx="48620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General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name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words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Brief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pics</a:t>
            </a:r>
            <a:endParaRPr kumimoji="1" lang="zh-CN" altLang="en-US" sz="1400" dirty="0" smtClean="0"/>
          </a:p>
          <a:p>
            <a:r>
              <a:rPr kumimoji="1" lang="en-US" altLang="zh-CN" sz="1400" dirty="0" err="1" smtClean="0"/>
              <a:t>Feature&amp;benefit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Datasheet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download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Related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products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unique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color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name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words,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gray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all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frames</a:t>
            </a:r>
            <a:endParaRPr kumimoji="1" lang="zh-CN" altLang="en-US" sz="1400" dirty="0" smtClean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3" y="1245423"/>
            <a:ext cx="3230629" cy="1850881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246080" y="1924872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 smtClean="0"/>
              <a:t>Features&amp;Benifit</a:t>
            </a:r>
            <a:endParaRPr lang="zh-CN" altLang="zh-CN" sz="1000" dirty="0"/>
          </a:p>
        </p:txBody>
      </p:sp>
      <p:sp>
        <p:nvSpPr>
          <p:cNvPr id="27" name="矩形 26"/>
          <p:cNvSpPr/>
          <p:nvPr/>
        </p:nvSpPr>
        <p:spPr>
          <a:xfrm>
            <a:off x="6289138" y="2143906"/>
            <a:ext cx="4270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zh-CN" sz="800" dirty="0">
                <a:solidFill>
                  <a:srgbClr val="1A1A1A"/>
                </a:solidFill>
                <a:latin typeface=""/>
              </a:rPr>
              <a:t>Special chip package protection ensures tag to survive at temperature up to 250</a:t>
            </a:r>
            <a:r>
              <a:rPr lang="en-US" altLang="zh-CN" sz="800" dirty="0" smtClean="0">
                <a:solidFill>
                  <a:srgbClr val="1A1A1A"/>
                </a:solidFill>
                <a:latin typeface="信≌…" charset="0"/>
              </a:rPr>
              <a:t>℃</a:t>
            </a:r>
            <a:endParaRPr lang="zh-CN" altLang="en-US" sz="800" dirty="0" smtClean="0">
              <a:solidFill>
                <a:srgbClr val="1A1A1A"/>
              </a:solidFill>
              <a:latin typeface="信≌…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Ruggedized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housing and smart structure ensures durability and longevity, with IP68</a:t>
            </a:r>
          </a:p>
          <a:p>
            <a:r>
              <a:rPr lang="en-US" altLang="zh-CN" sz="800" dirty="0">
                <a:solidFill>
                  <a:srgbClr val="1A1A1A"/>
                </a:solidFill>
                <a:latin typeface=""/>
              </a:rPr>
              <a:t>protection </a:t>
            </a: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rating;</a:t>
            </a:r>
            <a:endParaRPr lang="zh-CN" altLang="en-US" sz="800" dirty="0">
              <a:solidFill>
                <a:srgbClr val="1A1A1A"/>
              </a:solidFill>
              <a:latin typeface="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Read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range over 10 meter while mounted on metal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Customizable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with clear laser etching and other human readable character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Multiple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attachment methods: two holes for screw or rivet mounting, high strength</a:t>
            </a:r>
          </a:p>
          <a:p>
            <a:r>
              <a:rPr lang="en-US" altLang="zh-CN" sz="800" dirty="0">
                <a:solidFill>
                  <a:srgbClr val="1A1A1A"/>
                </a:solidFill>
                <a:latin typeface=""/>
              </a:rPr>
              <a:t>adhesive, or supplied with a metal plate as an optional weld bracket</a:t>
            </a:r>
            <a:endParaRPr lang="zh-CN" altLang="en-US" sz="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6292529" y="3124392"/>
            <a:ext cx="1434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Download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Datasheet</a:t>
            </a:r>
            <a:endParaRPr lang="zh-CN" altLang="zh-CN" sz="1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6300151" y="3324018"/>
            <a:ext cx="1736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Tumbler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50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datasheet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CN</a:t>
            </a:r>
            <a:endParaRPr lang="zh-CN" altLang="zh-CN" sz="800" dirty="0"/>
          </a:p>
        </p:txBody>
      </p:sp>
      <p:sp>
        <p:nvSpPr>
          <p:cNvPr id="55" name="文本框 54"/>
          <p:cNvSpPr txBox="1"/>
          <p:nvPr/>
        </p:nvSpPr>
        <p:spPr>
          <a:xfrm>
            <a:off x="6300150" y="3459971"/>
            <a:ext cx="1736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Tumbler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50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datasheet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EN</a:t>
            </a:r>
            <a:endParaRPr lang="zh-CN" altLang="zh-CN" sz="800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54" y="4186138"/>
            <a:ext cx="704850" cy="643559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6587824" y="4737774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40</a:t>
            </a:r>
            <a:endParaRPr lang="zh-CN" altLang="zh-CN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7464874" y="4750653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3</a:t>
            </a:r>
            <a:r>
              <a:rPr lang="en-US" altLang="zh-CN" sz="1000" dirty="0" smtClean="0"/>
              <a:t>0</a:t>
            </a:r>
            <a:endParaRPr lang="zh-CN" altLang="zh-CN" sz="10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250" y="4292637"/>
            <a:ext cx="571541" cy="49916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297" y="4259368"/>
            <a:ext cx="687748" cy="524554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8256026" y="4750652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20</a:t>
            </a:r>
            <a:endParaRPr lang="zh-CN" altLang="zh-CN" sz="1000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484" y="4380187"/>
            <a:ext cx="374615" cy="357587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001679" y="4750651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1</a:t>
            </a:r>
            <a:r>
              <a:rPr lang="en-US" altLang="zh-CN" sz="1000" dirty="0" smtClean="0"/>
              <a:t>0</a:t>
            </a:r>
            <a:endParaRPr lang="zh-CN" altLang="zh-CN" sz="1000" dirty="0"/>
          </a:p>
        </p:txBody>
      </p:sp>
      <p:cxnSp>
        <p:nvCxnSpPr>
          <p:cNvPr id="64" name="直线箭头连接符 63"/>
          <p:cNvCxnSpPr>
            <a:stCxn id="37" idx="1"/>
            <a:endCxn id="62" idx="2"/>
          </p:cNvCxnSpPr>
          <p:nvPr/>
        </p:nvCxnSpPr>
        <p:spPr>
          <a:xfrm flipH="1" flipV="1">
            <a:off x="9412139" y="4996872"/>
            <a:ext cx="410460" cy="81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484" y="921693"/>
            <a:ext cx="1413811" cy="996208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0834462" y="931189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endParaRPr kumimoji="1" lang="zh-CN" altLang="en-US" sz="1000" dirty="0" smtClean="0"/>
          </a:p>
        </p:txBody>
      </p:sp>
      <p:cxnSp>
        <p:nvCxnSpPr>
          <p:cNvPr id="70" name="直线箭头连接符 69"/>
          <p:cNvCxnSpPr>
            <a:stCxn id="69" idx="1"/>
            <a:endCxn id="68" idx="3"/>
          </p:cNvCxnSpPr>
          <p:nvPr/>
        </p:nvCxnSpPr>
        <p:spPr>
          <a:xfrm flipH="1">
            <a:off x="10580295" y="1054300"/>
            <a:ext cx="254167" cy="36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544621" y="3459971"/>
            <a:ext cx="1289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Datasheet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download</a:t>
            </a:r>
            <a:endParaRPr kumimoji="1" lang="zh-CN" altLang="en-US" sz="1000" dirty="0" smtClean="0"/>
          </a:p>
        </p:txBody>
      </p:sp>
      <p:cxnSp>
        <p:nvCxnSpPr>
          <p:cNvPr id="77" name="直线箭头连接符 76"/>
          <p:cNvCxnSpPr>
            <a:endCxn id="53" idx="1"/>
          </p:cNvCxnSpPr>
          <p:nvPr/>
        </p:nvCxnSpPr>
        <p:spPr>
          <a:xfrm flipV="1">
            <a:off x="5754372" y="3247503"/>
            <a:ext cx="538157" cy="41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787325" y="213863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3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0" y="1094704"/>
            <a:ext cx="4540855" cy="260153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110078" y="716141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50778" y="1390920"/>
            <a:ext cx="48620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There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two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sub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menus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under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About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US,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one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company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introduction,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goes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page;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other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news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events,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goes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news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events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page,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with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similar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structure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company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introduction</a:t>
            </a:r>
            <a:endParaRPr kumimoji="1" lang="zh-CN" altLang="en-US" sz="1400" dirty="0"/>
          </a:p>
          <a:p>
            <a:endParaRPr kumimoji="1" lang="zh-CN" altLang="en-US" sz="1400" dirty="0" smtClean="0"/>
          </a:p>
          <a:p>
            <a:r>
              <a:rPr kumimoji="1" lang="en-US" altLang="zh-CN" sz="1400" dirty="0" smtClean="0"/>
              <a:t>Regarding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Company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individual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banner;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2.“About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US”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“Company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introduction”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needs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below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banner;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content,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better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with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background,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you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want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whole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otherwise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looks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strange;</a:t>
            </a:r>
            <a:endParaRPr kumimoji="1" lang="zh-CN" altLang="en-US" sz="1400" dirty="0" smtClean="0"/>
          </a:p>
        </p:txBody>
      </p:sp>
      <p:sp>
        <p:nvSpPr>
          <p:cNvPr id="40" name="文本框 39"/>
          <p:cNvSpPr txBox="1"/>
          <p:nvPr/>
        </p:nvSpPr>
        <p:spPr>
          <a:xfrm>
            <a:off x="6050778" y="4739426"/>
            <a:ext cx="486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Contact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better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up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map;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396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888</Words>
  <Application>Microsoft Macintosh PowerPoint</Application>
  <PresentationFormat>Custom</PresentationFormat>
  <Paragraphs>83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主题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Crystal</dc:creator>
  <cp:lastModifiedBy>Ayaz Uddin</cp:lastModifiedBy>
  <cp:revision>93</cp:revision>
  <dcterms:created xsi:type="dcterms:W3CDTF">2017-05-01T11:03:57Z</dcterms:created>
  <dcterms:modified xsi:type="dcterms:W3CDTF">2017-11-30T10:52:13Z</dcterms:modified>
</cp:coreProperties>
</file>